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9" r:id="rId28"/>
    <p:sldId id="281" r:id="rId29"/>
    <p:sldId id="282" r:id="rId30"/>
    <p:sldId id="283" r:id="rId31"/>
    <p:sldId id="284" r:id="rId32"/>
    <p:sldId id="285" r:id="rId33"/>
    <p:sldId id="311" r:id="rId34"/>
    <p:sldId id="286" r:id="rId35"/>
    <p:sldId id="287" r:id="rId36"/>
    <p:sldId id="290" r:id="rId37"/>
    <p:sldId id="291" r:id="rId38"/>
    <p:sldId id="292" r:id="rId39"/>
    <p:sldId id="309" r:id="rId40"/>
    <p:sldId id="293" r:id="rId41"/>
    <p:sldId id="294" r:id="rId42"/>
    <p:sldId id="295" r:id="rId43"/>
    <p:sldId id="296" r:id="rId44"/>
    <p:sldId id="297" r:id="rId45"/>
    <p:sldId id="298" r:id="rId46"/>
    <p:sldId id="310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ra Ghoury" initials="NG" lastIdx="5" clrIdx="0">
    <p:extLst>
      <p:ext uri="{19B8F6BF-5375-455C-9EA6-DF929625EA0E}">
        <p15:presenceInfo xmlns:p15="http://schemas.microsoft.com/office/powerpoint/2012/main" userId="Naveera Ghou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4T16:27:17.294" idx="1">
    <p:pos x="3134" y="2494"/>
    <p:text>anion gap metabolic acidosis</p:text>
    <p:extLst>
      <p:ext uri="{C676402C-5697-4E1C-873F-D02D1690AC5C}">
        <p15:threadingInfo xmlns:p15="http://schemas.microsoft.com/office/powerpoint/2012/main" timeZoneBias="-300"/>
      </p:ext>
    </p:extLst>
  </p:cm>
  <p:cm authorId="1" dt="2023-11-14T16:28:16.534" idx="2">
    <p:pos x="3134" y="2590"/>
    <p:text>ketones are acidic</p:text>
    <p:extLst>
      <p:ext uri="{C676402C-5697-4E1C-873F-D02D1690AC5C}">
        <p15:threadingInfo xmlns:p15="http://schemas.microsoft.com/office/powerpoint/2012/main" timeZoneBias="-300">
          <p15:parentCm authorId="1" idx="1"/>
        </p15:threadingInfo>
      </p:ext>
    </p:extLst>
  </p:cm>
  <p:cm authorId="1" dt="2023-11-14T16:32:14.634" idx="3">
    <p:pos x="4938" y="584"/>
    <p:text>potassium is increased in every hyperglycemic condition because insulin is reduced and the potassium channels are not closed thus plasma potassium increases.</p:text>
    <p:extLst>
      <p:ext uri="{C676402C-5697-4E1C-873F-D02D1690AC5C}">
        <p15:threadingInfo xmlns:p15="http://schemas.microsoft.com/office/powerpoint/2012/main" timeZoneBias="-300"/>
      </p:ext>
    </p:extLst>
  </p:cm>
  <p:cm authorId="1" dt="2023-11-14T16:37:03.417" idx="4">
    <p:pos x="4938" y="680"/>
    <p:text>phosphate are reduced dur to metabolic shift</p:text>
    <p:extLst>
      <p:ext uri="{C676402C-5697-4E1C-873F-D02D1690AC5C}">
        <p15:threadingInfo xmlns:p15="http://schemas.microsoft.com/office/powerpoint/2012/main" timeZoneBias="-30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4T16:59:34.326" idx="5">
    <p:pos x="1139" y="808"/>
    <p:text>extracellular potassium icreases causes spodium retention inside the cells of brain</p:text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0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5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0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1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1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0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5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CA0D7-7C49-44F9-ADAE-EAF9A69AA47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E2C1-02E2-4CC9-830C-1186A21D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438400"/>
            <a:ext cx="7772400" cy="1470025"/>
          </a:xfrm>
        </p:spPr>
        <p:txBody>
          <a:bodyPr/>
          <a:lstStyle/>
          <a:p>
            <a:r>
              <a:rPr lang="en-US" dirty="0"/>
              <a:t>Diabetes Mellitus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iabetes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667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Diabetes Mellitu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91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ic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1"/>
            <a:ext cx="2971800" cy="280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betic GIFs - Get the best GIF on GIPHY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"/>
            <a:ext cx="2743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8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" y="381000"/>
            <a:ext cx="4706566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4724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6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213"/>
            <a:ext cx="52609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Best Fainting GIFs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762580"/>
            <a:ext cx="39147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55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60102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71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029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017" y="3733800"/>
            <a:ext cx="48768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19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2000"/>
            <a:ext cx="647699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90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40"/>
            <a:ext cx="52990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71800"/>
            <a:ext cx="480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3581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77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6934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59436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GLUCAGONOMA</a:t>
            </a:r>
          </a:p>
        </p:txBody>
      </p:sp>
    </p:spTree>
    <p:extLst>
      <p:ext uri="{BB962C8B-B14F-4D97-AF65-F5344CB8AC3E}">
        <p14:creationId xmlns:p14="http://schemas.microsoft.com/office/powerpoint/2010/main" val="253433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essert anyone GIF - Find on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740302"/>
            <a:ext cx="3048000" cy="381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4800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05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5572125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 descr="Dessert Merry Happy GIF by TWICE - Find &amp; Share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399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95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971800"/>
            <a:ext cx="4718050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70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772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11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" y="16042"/>
            <a:ext cx="497205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66" y="3048000"/>
            <a:ext cx="49720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09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13"/>
            <a:ext cx="45720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48000"/>
            <a:ext cx="5105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44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5072974" cy="342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Diabetes Insulin Stick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38400"/>
            <a:ext cx="4038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6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176846" cy="644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09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90800"/>
            <a:ext cx="419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4876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46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" y="152400"/>
            <a:ext cx="4528226" cy="424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00400"/>
            <a:ext cx="4267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104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12"/>
            <a:ext cx="4648200" cy="40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6872"/>
            <a:ext cx="4572000" cy="3013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42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tudy Gif - Ice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16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4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465765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 descr="Best Pancreas GIFs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128" y="3654357"/>
            <a:ext cx="518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60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5181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 descr="Pin on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6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562"/>
            <a:ext cx="5260975" cy="34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124200"/>
            <a:ext cx="5486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39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95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5000"/>
            <a:ext cx="464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03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44958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83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40" y="3124200"/>
            <a:ext cx="47625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11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YARN | I'm the only one of me | Taylor Swift - ME! (feat. Brendon Urie of  Panic! At The Disco) ft. Brendon Urie | Video gifs by quotes | f0e2d6ab | 紗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96000" cy="44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20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7906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"/>
            <a:ext cx="43790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55" y="3810000"/>
            <a:ext cx="462874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13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" y="0"/>
            <a:ext cx="40386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5562600" cy="41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58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4948"/>
            <a:ext cx="4191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69099"/>
            <a:ext cx="449580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42" y="100662"/>
            <a:ext cx="4419600" cy="318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881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3962400" cy="3179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69" y="2993282"/>
            <a:ext cx="47815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2819400"/>
            <a:ext cx="4310569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857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49" y="16213"/>
            <a:ext cx="4648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40" y="2496766"/>
            <a:ext cx="6934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92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ocused-ready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5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5562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185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1430"/>
            <a:ext cx="4746625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124200"/>
            <a:ext cx="4724400" cy="372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441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646579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65500"/>
            <a:ext cx="457835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3581400"/>
            <a:ext cx="3733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79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267200" cy="281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63694"/>
            <a:ext cx="4927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48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8006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5410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429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5"/>
            <a:ext cx="5565775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" y="3733800"/>
            <a:ext cx="4648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36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91490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54102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901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Taylor swift smile ellen degeneres GIF - Find on GI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"/>
            <a:ext cx="5715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6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5181600" cy="404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13824"/>
            <a:ext cx="4267200" cy="442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629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8000"/>
            <a:ext cx="4267200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423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2075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29" y="2819400"/>
            <a:ext cx="4480871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65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48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91000"/>
            <a:ext cx="4038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821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4267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14600"/>
            <a:ext cx="4953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931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" y="76200"/>
            <a:ext cx="458470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81400"/>
            <a:ext cx="48006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841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5113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353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" y="22698"/>
            <a:ext cx="4953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71" y="3200400"/>
            <a:ext cx="4343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068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5029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4648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37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4343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4343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38350"/>
            <a:ext cx="4191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69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4191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00400"/>
            <a:ext cx="4953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94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1" y="152400"/>
            <a:ext cx="5270500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84625"/>
            <a:ext cx="44196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2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267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02" y="3200400"/>
            <a:ext cx="4343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0155A9-699B-4A45-1E01-9571C5E83192}"/>
              </a:ext>
            </a:extLst>
          </p:cNvPr>
          <p:cNvSpPr txBox="1"/>
          <p:nvPr/>
        </p:nvSpPr>
        <p:spPr>
          <a:xfrm>
            <a:off x="4549302" y="60960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PI3K-Akt Pathway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 intracellular signal transduction pathway that promotes metabolism, proliferation, cell survival, growth and angiogenesis in response to extracellular signals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4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19" y="48638"/>
            <a:ext cx="5013325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14700"/>
            <a:ext cx="48768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74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arty down south tired cmt GIF on GIFER - by Cofy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71628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19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29</Words>
  <Application>Microsoft Office PowerPoint</Application>
  <PresentationFormat>On-screen Show (4:3)</PresentationFormat>
  <Paragraphs>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Google Sans</vt:lpstr>
      <vt:lpstr>Office Theme</vt:lpstr>
      <vt:lpstr>Diabetes Mellitus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Mellitus</dc:title>
  <dc:creator>User</dc:creator>
  <cp:lastModifiedBy>Naveera Ghoury</cp:lastModifiedBy>
  <cp:revision>54</cp:revision>
  <dcterms:created xsi:type="dcterms:W3CDTF">2023-08-27T14:55:25Z</dcterms:created>
  <dcterms:modified xsi:type="dcterms:W3CDTF">2023-11-14T14:30:44Z</dcterms:modified>
</cp:coreProperties>
</file>